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  <Default Extension="pdf" ContentType="application/pdf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sldIdLst>
    <p:sldId id="256" r:id="rId2"/>
    <p:sldId id="263" r:id="rId3"/>
    <p:sldId id="264" r:id="rId4"/>
    <p:sldId id="265" r:id="rId5"/>
    <p:sldId id="266" r:id="rId6"/>
    <p:sldId id="267" r:id="rId7"/>
    <p:sldId id="268" r:id="rId8"/>
    <p:sldId id="270" r:id="rId9"/>
    <p:sldId id="271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Objects="1">
      <p:cViewPr varScale="1">
        <p:scale>
          <a:sx n="98" d="100"/>
          <a:sy n="98" d="100"/>
        </p:scale>
        <p:origin x="-6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theme" Target="theme/theme1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6334A-E25A-624B-BCDC-E263580266E8}" type="datetimeFigureOut">
              <a:rPr lang="en-US" smtClean="0"/>
              <a:pPr/>
              <a:t>3/1/09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DCBB3-E97E-ED49-984D-5630BE6EA4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6334A-E25A-624B-BCDC-E263580266E8}" type="datetimeFigureOut">
              <a:rPr lang="en-US" smtClean="0"/>
              <a:pPr/>
              <a:t>3/1/09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DCBB3-E97E-ED49-984D-5630BE6EA4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6334A-E25A-624B-BCDC-E263580266E8}" type="datetimeFigureOut">
              <a:rPr lang="en-US" smtClean="0"/>
              <a:pPr/>
              <a:t>3/1/09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DCBB3-E97E-ED49-984D-5630BE6EA4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6334A-E25A-624B-BCDC-E263580266E8}" type="datetimeFigureOut">
              <a:rPr lang="en-US" smtClean="0"/>
              <a:pPr/>
              <a:t>3/1/09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DCBB3-E97E-ED49-984D-5630BE6EA4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6334A-E25A-624B-BCDC-E263580266E8}" type="datetimeFigureOut">
              <a:rPr lang="en-US" smtClean="0"/>
              <a:pPr/>
              <a:t>3/1/09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DCBB3-E97E-ED49-984D-5630BE6EA4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6334A-E25A-624B-BCDC-E263580266E8}" type="datetimeFigureOut">
              <a:rPr lang="en-US" smtClean="0"/>
              <a:pPr/>
              <a:t>3/1/09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DCBB3-E97E-ED49-984D-5630BE6EA4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6334A-E25A-624B-BCDC-E263580266E8}" type="datetimeFigureOut">
              <a:rPr lang="en-US" smtClean="0"/>
              <a:pPr/>
              <a:t>3/1/09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DCBB3-E97E-ED49-984D-5630BE6EA4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6334A-E25A-624B-BCDC-E263580266E8}" type="datetimeFigureOut">
              <a:rPr lang="en-US" smtClean="0"/>
              <a:pPr/>
              <a:t>3/1/09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DCBB3-E97E-ED49-984D-5630BE6EA4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6334A-E25A-624B-BCDC-E263580266E8}" type="datetimeFigureOut">
              <a:rPr lang="en-US" smtClean="0"/>
              <a:pPr/>
              <a:t>3/1/09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DCBB3-E97E-ED49-984D-5630BE6EA4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6334A-E25A-624B-BCDC-E263580266E8}" type="datetimeFigureOut">
              <a:rPr lang="en-US" smtClean="0"/>
              <a:pPr/>
              <a:t>3/1/09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DCBB3-E97E-ED49-984D-5630BE6EA4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6334A-E25A-624B-BCDC-E263580266E8}" type="datetimeFigureOut">
              <a:rPr lang="en-US" smtClean="0"/>
              <a:pPr/>
              <a:t>3/1/09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DCBB3-E97E-ED49-984D-5630BE6EA4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36334A-E25A-624B-BCDC-E263580266E8}" type="datetimeFigureOut">
              <a:rPr lang="en-US" smtClean="0"/>
              <a:pPr/>
              <a:t>3/1/09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BDCBB3-E97E-ED49-984D-5630BE6EA49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df"/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df"/><Relationship Id="rId3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df"/><Relationship Id="rId3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df"/><Relationship Id="rId3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df"/><Relationship Id="rId3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df"/><Relationship Id="rId3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df"/><Relationship Id="rId3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df"/><Relationship Id="rId3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df"/><Relationship Id="rId3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714500" y="1905000"/>
            <a:ext cx="5715000" cy="2895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682750" y="76201"/>
            <a:ext cx="5861050" cy="587192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748906" y="260350"/>
            <a:ext cx="7709294" cy="51498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08100" y="285750"/>
            <a:ext cx="6527800" cy="6286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57200" y="254000"/>
            <a:ext cx="8016748" cy="5461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514600" y="279400"/>
            <a:ext cx="4025900" cy="60452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711200" y="374650"/>
            <a:ext cx="7721600" cy="61087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540000" y="438150"/>
            <a:ext cx="4064000" cy="59817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381000" y="457200"/>
            <a:ext cx="8460842" cy="55372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Macintosh PowerPoint</Application>
  <PresentationFormat>On-screen Show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Shelby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Shelby County Schools</dc:creator>
  <cp:lastModifiedBy>Shelby County Schools</cp:lastModifiedBy>
  <cp:revision>3</cp:revision>
  <dcterms:created xsi:type="dcterms:W3CDTF">2009-03-01T20:42:33Z</dcterms:created>
  <dcterms:modified xsi:type="dcterms:W3CDTF">2009-03-01T20:48:14Z</dcterms:modified>
</cp:coreProperties>
</file>